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243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095E3-DB3F-477B-8D3E-9B4227FF045D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2A490-F99D-4F90-BFD9-53167F0D76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C9EF3-4A5D-470C-838E-B3A665313A61}" type="datetimeFigureOut">
              <a:rPr lang="en-US" smtClean="0"/>
              <a:pPr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B5EB8-22B0-49EE-975B-89EE8361DB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8926" y="2071678"/>
            <a:ext cx="30989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4000" dirty="0" smtClean="0">
                <a:latin typeface="Algerian" pitchFamily="82" charset="0"/>
              </a:rPr>
              <a:t>E-LEARNING</a:t>
            </a:r>
            <a:endParaRPr lang="en-US" sz="4000" dirty="0">
              <a:latin typeface="Algerian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6248" y="3571876"/>
            <a:ext cx="2266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Dr. Sonia </a:t>
            </a:r>
            <a:r>
              <a:rPr lang="en-IN" sz="2800" dirty="0" err="1" smtClean="0"/>
              <a:t>Popli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071546"/>
            <a:ext cx="33451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NEED OF E-LEARNING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142976" y="2143116"/>
            <a:ext cx="5657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Large number of learners can be benefitted</a:t>
            </a:r>
            <a:r>
              <a:rPr lang="en-IN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2928934"/>
            <a:ext cx="4398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Geographically dispersed learners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3857628"/>
            <a:ext cx="4679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Limited mobility needed by learners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4714884"/>
            <a:ext cx="3929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Limited daily time for learning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000108"/>
            <a:ext cx="3517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FORMS OF E-CONTENT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1714488"/>
            <a:ext cx="32552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Non-Interactive Sources: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71538" y="2357430"/>
            <a:ext cx="1102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PDF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3000372"/>
            <a:ext cx="1020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E-BOOKS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3643314"/>
            <a:ext cx="88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VIDEOS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2976" y="4143380"/>
            <a:ext cx="88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AUDIO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4786322"/>
            <a:ext cx="335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400" dirty="0" smtClean="0"/>
              <a:t>Power Point presentation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928670"/>
            <a:ext cx="8031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ADDIE MODEL FOR E-CONTENT DEVELOPMENT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714488"/>
            <a:ext cx="15470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ANALYSIS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2357430"/>
            <a:ext cx="1290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DESIGN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85852" y="3000372"/>
            <a:ext cx="24145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DEVELOPMENT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3786190"/>
            <a:ext cx="2869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IMPLEMENTATION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85918" y="4500570"/>
            <a:ext cx="20349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EVALUATION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142984"/>
            <a:ext cx="1972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dirty="0" smtClean="0"/>
              <a:t>I-ANALYSIS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43042" y="1857364"/>
            <a:ext cx="987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NEED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2571744"/>
            <a:ext cx="2906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TARGET AUDIENCE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3286124"/>
            <a:ext cx="1598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CONTENT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4143380"/>
            <a:ext cx="8907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TASK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285860"/>
            <a:ext cx="1580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II-DESIGN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714480" y="2214554"/>
            <a:ext cx="2794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III-DEVELOPMENT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3429000"/>
            <a:ext cx="24388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2800" dirty="0" smtClean="0"/>
              <a:t>IV-EVALUATION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SONIYA POPLI</dc:creator>
  <cp:lastModifiedBy>bijo</cp:lastModifiedBy>
  <cp:revision>9</cp:revision>
  <dcterms:created xsi:type="dcterms:W3CDTF">2020-03-04T05:07:41Z</dcterms:created>
  <dcterms:modified xsi:type="dcterms:W3CDTF">2020-03-28T06:25:12Z</dcterms:modified>
</cp:coreProperties>
</file>